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11/15/2020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54" tIns="48327" rIns="96654" bIns="48327" rtlCol="0" anchor="b"/>
          <a:lstStyle>
            <a:lvl1pPr algn="r">
              <a:defRPr sz="1200"/>
            </a:lvl1pPr>
          </a:lstStyle>
          <a:p>
            <a:fld id="{D865CFE2-02A8-489B-99CA-EA433F4DD1B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/>
          <a:lstStyle>
            <a:lvl1pPr algn="r">
              <a:defRPr sz="1200"/>
            </a:lvl1pPr>
          </a:lstStyle>
          <a:p>
            <a:r>
              <a:rPr lang="en-US"/>
              <a:t>11/15/2020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2" tIns="47426" rIns="94852" bIns="474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620250"/>
            <a:ext cx="5850835" cy="3780800"/>
          </a:xfrm>
          <a:prstGeom prst="rect">
            <a:avLst/>
          </a:prstGeom>
        </p:spPr>
        <p:txBody>
          <a:bodyPr vert="horz" lIns="94852" tIns="47426" rIns="94852" bIns="474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4"/>
            <a:ext cx="3170583" cy="482028"/>
          </a:xfrm>
          <a:prstGeom prst="rect">
            <a:avLst/>
          </a:prstGeom>
        </p:spPr>
        <p:txBody>
          <a:bodyPr vert="horz" lIns="94852" tIns="47426" rIns="94852" bIns="47426" rtlCol="0" anchor="b"/>
          <a:lstStyle>
            <a:lvl1pPr algn="r">
              <a:defRPr sz="1200"/>
            </a:lvl1pPr>
          </a:lstStyle>
          <a:p>
            <a:fld id="{3D053354-2BE4-4BC7-ACFC-F8EB7A66A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998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921E45EC-E94B-4EAC-9AB2-54C95892E0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40057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5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6307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0658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94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11C02-2ED8-4E28-A8A4-6273863B4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27649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26914-1068-46FC-8456-215F4FC31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096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C623E-3B49-4BBE-BFC1-D0EF3D835D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163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14D133E-A0EC-4C77-9894-4060220E5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2229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DA2828A-5998-43A7-8CDB-87037897F2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7925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524C484-6DC8-4055-897A-995235A0A2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97992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8808C-82C6-4190-A680-A590E98D9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7654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FEC14-35BD-46E3-BA81-5B1338A5FB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81496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104F-2541-4726-954B-2F5C98D63A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3412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D66181C-F9A8-4261-B2BC-81F8C98F1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53682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E2403A-1EE9-4E5C-BAB1-C7A94170D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7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ransition>
    <p:fade thruBlk="1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riam-webster.com/dictionary/ease" TargetMode="External"/><Relationship Id="rId2" Type="http://schemas.openxmlformats.org/officeDocument/2006/relationships/hyperlink" Target="http://www.merriam-webster.com/dictionary/convi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1600200"/>
            <a:ext cx="6600451" cy="2585323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Conviction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Or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Convenience?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381500"/>
            <a:ext cx="6400800" cy="584775"/>
          </a:xfrm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Acts 24:24-27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848600" cy="3544560"/>
          </a:xfr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b="1" dirty="0">
                <a:solidFill>
                  <a:schemeClr val="tx1"/>
                </a:solidFill>
              </a:rPr>
              <a:t>Conviction</a:t>
            </a:r>
            <a:r>
              <a:rPr lang="en-US" sz="3600" dirty="0">
                <a:solidFill>
                  <a:schemeClr val="tx1"/>
                </a:solidFill>
              </a:rPr>
              <a:t>” – “a strong persuasion or belief: the state of being </a:t>
            </a:r>
            <a:r>
              <a:rPr lang="en-US" sz="3600" dirty="0">
                <a:hlinkClick r:id="rId2" action="ppaction://hlinkfile"/>
              </a:rPr>
              <a:t>convinced</a:t>
            </a:r>
            <a:r>
              <a:rPr lang="en-US" sz="3600" dirty="0"/>
              <a:t>.” (Webster)</a:t>
            </a:r>
            <a:br>
              <a:rPr lang="en-US" sz="3600" dirty="0"/>
            </a:br>
            <a:endParaRPr lang="en-US" sz="3600" dirty="0"/>
          </a:p>
          <a:p>
            <a:r>
              <a:rPr lang="en-US" sz="3600" dirty="0"/>
              <a:t>“</a:t>
            </a:r>
            <a:r>
              <a:rPr lang="en-US" sz="3600" b="1" dirty="0"/>
              <a:t>Convenience</a:t>
            </a:r>
            <a:r>
              <a:rPr lang="en-US" sz="3600" dirty="0"/>
              <a:t>” – “freedom from discomfort</a:t>
            </a:r>
            <a:r>
              <a:rPr lang="en-US" sz="3600" b="1" dirty="0"/>
              <a:t>: </a:t>
            </a:r>
            <a:r>
              <a:rPr lang="en-US" sz="3600" dirty="0">
                <a:hlinkClick r:id="rId3" action="ppaction://hlinkfile"/>
              </a:rPr>
              <a:t>ease</a:t>
            </a:r>
            <a:r>
              <a:rPr lang="en-US" sz="3600" dirty="0"/>
              <a:t>.” (Webster)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76200"/>
            <a:ext cx="7772400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Those Who Had Convictions 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774"/>
            <a:ext cx="7924800" cy="4647426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Job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Prosperity taken away. Job 1:13-19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His wife tempts him. Job 2:9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Job had convictions. Job 1:22; 2:10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Shadrach, Meshach, Abednego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Decree of King. Daniel 3:1-6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Cast into furnace. Daniel 3:20-21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Saved by God. Daniel 3:17,25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90135"/>
            <a:ext cx="8686800" cy="563231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Abraham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Left Ur. Hebrews 11:8-9; Genesis 15:4-7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Promised a son. Romans 4:19-22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Offered Isaac. Genesis 22:1-5;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Hebrews 11:17-19</a:t>
            </a: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Paul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Had convictions. 2 Timothy 1:12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Willing to suffer. 2 Corinthians 11:23-27; Romans 8:18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Willing to die. Acts 21:11-13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Hope of reward. 2 Timothy 4:6-8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FEE8B55-FD0B-4C76-A2F0-4B3353CB5E2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685800" y="76200"/>
            <a:ext cx="7772400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Those Who Had Convictions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95071"/>
            <a:ext cx="6781800" cy="1200329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Those Who Acted Because Of Convenience 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305800" cy="4708981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Jeroboam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Golden calves. 1 Kings 12:28-29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For convenience. 1 Kings 12:26-27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Resulted in sin. 1 Kings 12:30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b="1" dirty="0">
                <a:solidFill>
                  <a:schemeClr val="tx1"/>
                </a:solidFill>
              </a:rPr>
              <a:t>Judas Iscariot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Listed as an apostle. Matthew 10:2-4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Loved money. John 12:4-6</a:t>
            </a:r>
          </a:p>
          <a:p>
            <a:pPr lvl="1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Betrayed the Lord. Matthew 26:14-16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5217839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Pharisees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Hearts not in religion. Matthew 15:8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Loved men’s praises. Matthew 23:5-7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Hypocrites. Matthew 23:28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</a:rPr>
              <a:t>Rich fool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Covetous. Luke 12:15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Thought only of self. Luke 12:17-18</a:t>
            </a:r>
          </a:p>
          <a:p>
            <a:pPr marL="857250" lvl="1" indent="-400050">
              <a:lnSpc>
                <a:spcPct val="90000"/>
              </a:lnSpc>
            </a:pPr>
            <a:r>
              <a:rPr lang="en-US" sz="2800" dirty="0">
                <a:solidFill>
                  <a:schemeClr val="tx1"/>
                </a:solidFill>
              </a:rPr>
              <a:t>At death, where were his treasures?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Luke 12:20-21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4EEEF26-2B64-416C-A5FE-A1BF9ADFDDF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1371600" y="95071"/>
            <a:ext cx="6781800" cy="1200329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Those Who Acted Because Of Convenience …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76200"/>
            <a:ext cx="7772400" cy="646331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Conviction Or Convenience?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9531"/>
            <a:ext cx="8305799" cy="4708981"/>
          </a:xfrm>
        </p:spPr>
        <p:txBody>
          <a:bodyPr wrap="square">
            <a:spAutoFit/>
          </a:bodyPr>
          <a:lstStyle/>
          <a:p>
            <a:pPr marL="461963" indent="-461963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Why do you attend worship? John 4:24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In spirit and in truth?</a:t>
            </a:r>
          </a:p>
          <a:p>
            <a:pPr marL="461963" indent="-461963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Why have you not obeyed God?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Acts 24:25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Because you are not convicted of your sins? cf. Acts 2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No convenient time?</a:t>
            </a:r>
          </a:p>
          <a:p>
            <a:pPr marL="461963" indent="-461963"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Why did you obey the gospel?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Romans 6:17</a:t>
            </a:r>
          </a:p>
          <a:p>
            <a:pPr marL="857250" lvl="1" indent="-400050">
              <a:spcBef>
                <a:spcPts val="0"/>
              </a:spcBef>
            </a:pPr>
            <a:r>
              <a:rPr lang="en-US" sz="2800" dirty="0">
                <a:solidFill>
                  <a:schemeClr val="tx1"/>
                </a:solidFill>
              </a:rPr>
              <a:t>From the heart or in pretense?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641</TotalTime>
  <Words>310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Wingdings</vt:lpstr>
      <vt:lpstr>Wingdings 3</vt:lpstr>
      <vt:lpstr>Wisp</vt:lpstr>
      <vt:lpstr>Conviction  Or  Convenience?</vt:lpstr>
      <vt:lpstr>PowerPoint Presentation</vt:lpstr>
      <vt:lpstr>Those Who Had Convictions …</vt:lpstr>
      <vt:lpstr>Those Who Had Convictions …</vt:lpstr>
      <vt:lpstr>Those Who Acted Because Of Convenience …</vt:lpstr>
      <vt:lpstr>Those Who Acted Because Of Convenience …</vt:lpstr>
      <vt:lpstr>Conviction Or Convenience?</vt:lpstr>
    </vt:vector>
  </TitlesOfParts>
  <Company>Fifth Street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Conviction Or Convenience (2)</dc:title>
  <dc:creator>Micky D. Galloway</dc:creator>
  <cp:lastModifiedBy>Richard Lidh</cp:lastModifiedBy>
  <cp:revision>21</cp:revision>
  <cp:lastPrinted>2020-11-14T23:59:42Z</cp:lastPrinted>
  <dcterms:created xsi:type="dcterms:W3CDTF">2003-06-22T13:09:15Z</dcterms:created>
  <dcterms:modified xsi:type="dcterms:W3CDTF">2020-11-14T23:59:47Z</dcterms:modified>
</cp:coreProperties>
</file>